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0365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Siga a divisão do RESUMO. Máximo de 2 (dois) slides. Slide 1: identificação, Objetivo e Metodologia. Slide 2: Resultados, Conclusão e Referências.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Máximo de 2 (dois) slides. Substitua os textos-modelo pelo conteúdo do seu trabalho.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i-0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4497" cy="6858000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1143000" y="141732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37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001– TÍTULO DO TRABALHO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1143000" y="192024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 dos autores com </a:t>
            </a:r>
            <a:r>
              <a:rPr lang="en-US" sz="1500" b="1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destaque</a:t>
            </a:r>
            <a:r>
              <a:rPr lang="en-US" sz="15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para apresentador e orientador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691640" y="2286000"/>
            <a:ext cx="9509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75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Informar ÁREA DE INSCRIÇÃO: </a:t>
            </a:r>
            <a:r>
              <a:rPr lang="en-US" sz="1100" dirty="0">
                <a:solidFill>
                  <a:srgbClr val="1B75B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PROEC – PFA2024 / PROEC Fluxo Contínuo / PROPEGI – Pós-Graduação / PROPEGI – Iniciação Científica / PROGRAD – Bolsa BIA / Edital FOP: Ensino, Pesquisa ou Extensão / Trabalho local inscrito no evento</a:t>
            </a:r>
            <a:endParaRPr lang="en-US" sz="1100" dirty="0"/>
          </a:p>
        </p:txBody>
      </p:sp>
      <p:sp>
        <p:nvSpPr>
          <p:cNvPr id="10" name="Shape 4"/>
          <p:cNvSpPr/>
          <p:nvPr/>
        </p:nvSpPr>
        <p:spPr>
          <a:xfrm>
            <a:off x="1143000" y="2971800"/>
            <a:ext cx="5212080" cy="2560320"/>
          </a:xfrm>
          <a:prstGeom prst="roundRect">
            <a:avLst>
              <a:gd name="adj" fmla="val 2857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5"/>
          <p:cNvSpPr txBox="1"/>
          <p:nvPr/>
        </p:nvSpPr>
        <p:spPr>
          <a:xfrm>
            <a:off x="1371600" y="31089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7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Objetivo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1371600" y="3520440"/>
            <a:ext cx="475488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Descreva, em até 3 linhas, o objetivo geral do trabalho.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frases curtas e diretas.</a:t>
            </a:r>
            <a:endParaRPr lang="en-US" sz="1300" dirty="0"/>
          </a:p>
        </p:txBody>
      </p:sp>
      <p:sp>
        <p:nvSpPr>
          <p:cNvPr id="13" name="Shape 7"/>
          <p:cNvSpPr/>
          <p:nvPr/>
        </p:nvSpPr>
        <p:spPr>
          <a:xfrm>
            <a:off x="6537960" y="2971800"/>
            <a:ext cx="5212080" cy="2560320"/>
          </a:xfrm>
          <a:prstGeom prst="roundRect">
            <a:avLst>
              <a:gd name="adj" fmla="val 2857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8"/>
          <p:cNvSpPr txBox="1"/>
          <p:nvPr/>
        </p:nvSpPr>
        <p:spPr>
          <a:xfrm>
            <a:off x="6766560" y="31089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7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Metodologia</a:t>
            </a:r>
            <a:endParaRPr lang="en-US" sz="1600" dirty="0"/>
          </a:p>
        </p:txBody>
      </p:sp>
      <p:sp>
        <p:nvSpPr>
          <p:cNvPr id="15" name="Text 9"/>
          <p:cNvSpPr txBox="1"/>
          <p:nvPr/>
        </p:nvSpPr>
        <p:spPr>
          <a:xfrm>
            <a:off x="6766560" y="3520440"/>
            <a:ext cx="475488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Informe o tipo de estudo, o público ou a amostra, os instrumentos e os procedimentos adotados.</a:t>
            </a:r>
            <a:endParaRPr lang="en-US" sz="1300" dirty="0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AE2BA2D5-47DE-A335-8EB1-F29F9947E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558" y="-12130"/>
            <a:ext cx="1676163" cy="1117442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B5E19999-7ADE-7364-7D00-FC52145BA8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4185" y="6339612"/>
            <a:ext cx="4591525" cy="488136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9D576474-9D5E-BE34-242E-7CAE229A59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6901" y="178021"/>
            <a:ext cx="3834881" cy="8636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i-0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4497" cy="6858000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1143000" y="141732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037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N001– TÍTULO DO TRABALHO</a:t>
            </a:r>
            <a:endParaRPr lang="en-US" sz="2000" dirty="0"/>
          </a:p>
        </p:txBody>
      </p:sp>
      <p:sp>
        <p:nvSpPr>
          <p:cNvPr id="8" name="Shape 2"/>
          <p:cNvSpPr/>
          <p:nvPr/>
        </p:nvSpPr>
        <p:spPr>
          <a:xfrm>
            <a:off x="1143000" y="2011680"/>
            <a:ext cx="5212080" cy="2148840"/>
          </a:xfrm>
          <a:prstGeom prst="roundRect">
            <a:avLst>
              <a:gd name="adj" fmla="val 3404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3"/>
          <p:cNvSpPr txBox="1"/>
          <p:nvPr/>
        </p:nvSpPr>
        <p:spPr>
          <a:xfrm>
            <a:off x="1371600" y="214884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7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1371600" y="2560320"/>
            <a:ext cx="4754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Apresente os principais achados. Use gráficos, tabelas ou imagens legíveis à distância.</a:t>
            </a:r>
            <a:endParaRPr lang="en-US" sz="1300" dirty="0"/>
          </a:p>
        </p:txBody>
      </p:sp>
      <p:sp>
        <p:nvSpPr>
          <p:cNvPr id="11" name="Shape 5"/>
          <p:cNvSpPr/>
          <p:nvPr/>
        </p:nvSpPr>
        <p:spPr>
          <a:xfrm>
            <a:off x="6537960" y="2011680"/>
            <a:ext cx="5212080" cy="2148840"/>
          </a:xfrm>
          <a:prstGeom prst="roundRect">
            <a:avLst>
              <a:gd name="adj" fmla="val 3404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6"/>
          <p:cNvSpPr txBox="1"/>
          <p:nvPr/>
        </p:nvSpPr>
        <p:spPr>
          <a:xfrm>
            <a:off x="6766560" y="214884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7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Conclusão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6766560" y="2560320"/>
            <a:ext cx="4754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Retome o objetivo e destaque a contribuição do trabalho.</a:t>
            </a:r>
            <a:endParaRPr lang="en-US" sz="1300" dirty="0"/>
          </a:p>
        </p:txBody>
      </p:sp>
      <p:sp>
        <p:nvSpPr>
          <p:cNvPr id="14" name="Shape 8"/>
          <p:cNvSpPr/>
          <p:nvPr/>
        </p:nvSpPr>
        <p:spPr>
          <a:xfrm>
            <a:off x="1143000" y="4297680"/>
            <a:ext cx="6858000" cy="1325880"/>
          </a:xfrm>
          <a:prstGeom prst="roundRect">
            <a:avLst>
              <a:gd name="adj" fmla="val 5517"/>
            </a:avLst>
          </a:prstGeom>
          <a:solidFill>
            <a:srgbClr val="EEF4FA"/>
          </a:solidFill>
          <a:ln w="12700">
            <a:solidFill>
              <a:srgbClr val="EEF4FA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9"/>
          <p:cNvSpPr txBox="1"/>
          <p:nvPr/>
        </p:nvSpPr>
        <p:spPr>
          <a:xfrm>
            <a:off x="1371600" y="443484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037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Referências</a:t>
            </a:r>
            <a:endParaRPr lang="en-US" sz="1600" dirty="0"/>
          </a:p>
        </p:txBody>
      </p:sp>
      <p:sp>
        <p:nvSpPr>
          <p:cNvPr id="16" name="Text 10"/>
          <p:cNvSpPr txBox="1"/>
          <p:nvPr/>
        </p:nvSpPr>
        <p:spPr>
          <a:xfrm>
            <a:off x="1371600" y="484632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Sobrenome, N. Título. Local: Editora, ano. (Padrão ABNT)</a:t>
            </a:r>
            <a:endParaRPr lang="en-US" sz="1300" dirty="0"/>
          </a:p>
        </p:txBody>
      </p:sp>
      <p:sp>
        <p:nvSpPr>
          <p:cNvPr id="17" name="Text 11"/>
          <p:cNvSpPr txBox="1"/>
          <p:nvPr/>
        </p:nvSpPr>
        <p:spPr>
          <a:xfrm>
            <a:off x="8229600" y="44348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00377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 Sobrenome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nome.sobrenome@unifacisa.edu.br</a:t>
            </a:r>
            <a:endParaRPr lang="en-US" sz="1400" dirty="0"/>
          </a:p>
          <a:p>
            <a:pPr marL="0" indent="0">
              <a:buNone/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(00) 00000 0000</a:t>
            </a:r>
            <a:endParaRPr lang="en-US" sz="1400" dirty="0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E970D5AB-D20F-D9D9-C490-9C5B408F7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558" y="-12130"/>
            <a:ext cx="1676163" cy="1117442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4B2628DA-3297-B5EB-61A7-D6E4E6A4DC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4185" y="6339612"/>
            <a:ext cx="4591525" cy="488136"/>
          </a:xfrm>
          <a:prstGeom prst="rect">
            <a:avLst/>
          </a:prstGeom>
        </p:spPr>
      </p:pic>
      <p:pic>
        <p:nvPicPr>
          <p:cNvPr id="23" name="Imagem 22">
            <a:extLst>
              <a:ext uri="{FF2B5EF4-FFF2-40B4-BE49-F238E27FC236}">
                <a16:creationId xmlns:a16="http://schemas.microsoft.com/office/drawing/2014/main" id="{A3C51D65-78A7-D932-0217-6CB51CC262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6901" y="178021"/>
            <a:ext cx="3834881" cy="8636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212</Words>
  <Application>Microsoft Office PowerPoint</Application>
  <PresentationFormat>Widescreen</PresentationFormat>
  <Paragraphs>23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4" baseType="lpstr">
      <vt:lpstr>Arial</vt:lpstr>
      <vt:lpstr>Office Theme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– Apresentação de Trabalhos – Semana Universitária 2025</dc:title>
  <dc:subject>PptxGenJS Presentation</dc:subject>
  <dc:creator>PptxGenJS</dc:creator>
  <cp:lastModifiedBy>Mário César Furtado da Costa</cp:lastModifiedBy>
  <cp:revision>2</cp:revision>
  <dcterms:created xsi:type="dcterms:W3CDTF">2026-09-28T23:27:31Z</dcterms:created>
  <dcterms:modified xsi:type="dcterms:W3CDTF">2026-09-28T23:40:57Z</dcterms:modified>
</cp:coreProperties>
</file>